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416" y="-144"/>
      </p:cViewPr>
      <p:guideLst>
        <p:guide orient="horz" pos="691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949696"/>
            <a:ext cx="1536192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3"/>
            <a:ext cx="219456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0972800"/>
            <a:ext cx="1536192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3868931"/>
            <a:ext cx="310896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3901440"/>
            <a:ext cx="1243584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7802882"/>
            <a:ext cx="1536192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6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3"/>
            <a:ext cx="219456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10912861"/>
            <a:ext cx="1499616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4811780"/>
            <a:ext cx="1499616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3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6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6"/>
            <a:ext cx="219456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7559049"/>
            <a:ext cx="7501891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4" y="7549288"/>
            <a:ext cx="750570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6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6" y="5364480"/>
            <a:ext cx="6766558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6" y="7282688"/>
            <a:ext cx="6766558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5364480"/>
            <a:ext cx="786384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6" y="5910686"/>
            <a:ext cx="7417613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5364480"/>
            <a:ext cx="676656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6096000"/>
            <a:ext cx="713232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7285939"/>
            <a:ext cx="676656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4145280"/>
            <a:ext cx="1536192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6583682"/>
            <a:ext cx="1536192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20340321"/>
            <a:ext cx="512064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20340321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20365519"/>
            <a:ext cx="51206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812800"/>
            <a:ext cx="20777200" cy="47752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2" y="6400800"/>
            <a:ext cx="4656666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3" y="6400800"/>
            <a:ext cx="4656666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5" y="6400800"/>
            <a:ext cx="4656666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6" y="6400800"/>
            <a:ext cx="4656666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675015"/>
            <a:ext cx="20320000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2902803"/>
            <a:ext cx="20320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3817203"/>
            <a:ext cx="20320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734" y="6656630"/>
            <a:ext cx="4216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9734" y="7315200"/>
            <a:ext cx="421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734" y="12949876"/>
            <a:ext cx="4216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9734" y="13608447"/>
            <a:ext cx="421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50266" y="6656630"/>
            <a:ext cx="4216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50266" y="7315200"/>
            <a:ext cx="421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50266" y="12949876"/>
            <a:ext cx="4216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50266" y="13608447"/>
            <a:ext cx="421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50266" y="17324630"/>
            <a:ext cx="4216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50266" y="17983200"/>
            <a:ext cx="421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3245" y="6656630"/>
            <a:ext cx="4216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03245" y="7315200"/>
            <a:ext cx="421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76756" y="6656630"/>
            <a:ext cx="42164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76756" y="7315200"/>
            <a:ext cx="421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15</cp:revision>
  <dcterms:created xsi:type="dcterms:W3CDTF">2011-10-03T19:50:19Z</dcterms:created>
  <dcterms:modified xsi:type="dcterms:W3CDTF">2011-10-04T20:32:31Z</dcterms:modified>
</cp:coreProperties>
</file>